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D420F9-3A76-47AD-8BB7-216B8C8C06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7BA02-30B9-40EE-96ED-6EEB34C5CD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CC34D-AD85-458B-9B21-E145FA8C4066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733032-D3A1-4209-B7CB-BFD650B4F9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3AC61-DBBE-4A0B-B742-D568849DBE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FCF54-E9A9-41F2-975C-53A32593E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7571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CB1A1-CF0E-47CD-AA47-1E541EFF1678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E3B83-1A1B-48B5-BCB7-6C05FF93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4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98611-D50D-4697-A2FD-C07C77208635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2AFD-92EF-4179-AA18-112A058CB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180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98611-D50D-4697-A2FD-C07C77208635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2AFD-92EF-4179-AA18-112A058C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5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98611-D50D-4697-A2FD-C07C77208635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2AFD-92EF-4179-AA18-112A058C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18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98611-D50D-4697-A2FD-C07C77208635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2AFD-92EF-4179-AA18-112A058C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60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98611-D50D-4697-A2FD-C07C77208635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2AFD-92EF-4179-AA18-112A058C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72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98611-D50D-4697-A2FD-C07C77208635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2AFD-92EF-4179-AA18-112A058C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17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98611-D50D-4697-A2FD-C07C77208635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2AFD-92EF-4179-AA18-112A058C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94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98611-D50D-4697-A2FD-C07C77208635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2AFD-92EF-4179-AA18-112A058C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86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98611-D50D-4697-A2FD-C07C77208635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2AFD-92EF-4179-AA18-112A058C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98611-D50D-4697-A2FD-C07C77208635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2AFD-92EF-4179-AA18-112A058C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0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98611-D50D-4697-A2FD-C07C77208635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2AFD-92EF-4179-AA18-112A058C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66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98611-D50D-4697-A2FD-C07C77208635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2AFD-92EF-4179-AA18-112A058C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58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98611-D50D-4697-A2FD-C07C77208635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2AFD-92EF-4179-AA18-112A058C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84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98611-D50D-4697-A2FD-C07C77208635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2AFD-92EF-4179-AA18-112A058C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98611-D50D-4697-A2FD-C07C77208635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2AFD-92EF-4179-AA18-112A058C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03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98611-D50D-4697-A2FD-C07C77208635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B2AFD-92EF-4179-AA18-112A058C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49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0D98611-D50D-4697-A2FD-C07C77208635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E4B2AFD-92EF-4179-AA18-112A058C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7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0D98611-D50D-4697-A2FD-C07C77208635}" type="datetimeFigureOut">
              <a:rPr lang="en-US" smtClean="0"/>
              <a:t>28-Nov-19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E4B2AFD-92EF-4179-AA18-112A058CB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37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FEEC-7AFD-4919-9DB6-03D5E83E2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VoIP</a:t>
            </a:r>
            <a:r>
              <a:rPr lang="fi-FI" dirty="0"/>
              <a:t> - Linux palvelin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0739D5-2052-4C48-A9B4-4E8D101899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fi-FI" dirty="0"/>
              <a:t>Seminaarityö syksy 2019</a:t>
            </a:r>
            <a:endParaRPr lang="en-US" dirty="0"/>
          </a:p>
        </p:txBody>
      </p:sp>
      <p:pic>
        <p:nvPicPr>
          <p:cNvPr id="2052" name="Picture 4" descr="Kuvahaun tulos haulle teamspeak logo">
            <a:extLst>
              <a:ext uri="{FF2B5EF4-FFF2-40B4-BE49-F238E27FC236}">
                <a16:creationId xmlns:a16="http://schemas.microsoft.com/office/drawing/2014/main" id="{B2BECD8C-A370-4055-A724-6723279EB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29125"/>
            <a:ext cx="187642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uvahaun tulos haulle mumble logo">
            <a:extLst>
              <a:ext uri="{FF2B5EF4-FFF2-40B4-BE49-F238E27FC236}">
                <a16:creationId xmlns:a16="http://schemas.microsoft.com/office/drawing/2014/main" id="{1C5BF9DA-072D-4180-A39D-0F6D55E1D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294" y="4429124"/>
            <a:ext cx="225570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B31601-6F29-4BA3-B44E-3F152DAB667A}"/>
              </a:ext>
            </a:extLst>
          </p:cNvPr>
          <p:cNvSpPr txBox="1"/>
          <p:nvPr/>
        </p:nvSpPr>
        <p:spPr>
          <a:xfrm>
            <a:off x="3385457" y="5152052"/>
            <a:ext cx="542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dirty="0"/>
              <a:t>Joonatan Ovaska – M3286 – TTV18S1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3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69FD6-60CA-483D-959E-C41B8D38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 dirty="0" err="1"/>
              <a:t>IPTables</a:t>
            </a:r>
            <a:r>
              <a:rPr lang="fi-FI" dirty="0"/>
              <a:t> – Palomuuri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88295-773F-4287-8534-811B3280C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7790" cy="4351338"/>
          </a:xfrm>
        </p:spPr>
        <p:txBody>
          <a:bodyPr/>
          <a:lstStyle/>
          <a:p>
            <a:r>
              <a:rPr lang="fi-FI" dirty="0"/>
              <a:t>Heitetään</a:t>
            </a:r>
            <a:r>
              <a:rPr lang="fi-FI" baseline="0" dirty="0"/>
              <a:t> vanhat asetukset roskiin ja luodaan vain tarvittavat säännöt</a:t>
            </a:r>
            <a:endParaRPr lang="en-US" baseline="0" dirty="0"/>
          </a:p>
          <a:p>
            <a:r>
              <a:rPr lang="en-US" baseline="0" dirty="0" err="1"/>
              <a:t>Asetetaan</a:t>
            </a:r>
            <a:r>
              <a:rPr lang="en-US" baseline="0" dirty="0"/>
              <a:t> </a:t>
            </a:r>
            <a:r>
              <a:rPr lang="en-US" baseline="0" dirty="0" err="1"/>
              <a:t>säädöt</a:t>
            </a:r>
            <a:r>
              <a:rPr lang="en-US" baseline="0" dirty="0"/>
              <a:t> </a:t>
            </a:r>
            <a:r>
              <a:rPr lang="en-US" baseline="0" dirty="0" err="1"/>
              <a:t>pysymään</a:t>
            </a:r>
            <a:r>
              <a:rPr lang="en-US" baseline="0" dirty="0"/>
              <a:t> </a:t>
            </a:r>
            <a:r>
              <a:rPr lang="en-US" baseline="0" dirty="0" err="1"/>
              <a:t>uudelleen</a:t>
            </a:r>
            <a:r>
              <a:rPr lang="en-US" baseline="0" dirty="0"/>
              <a:t> </a:t>
            </a:r>
            <a:r>
              <a:rPr lang="en-US" baseline="0" dirty="0" err="1"/>
              <a:t>käynnistysten</a:t>
            </a:r>
            <a:r>
              <a:rPr lang="en-US" baseline="0" dirty="0"/>
              <a:t> </a:t>
            </a:r>
            <a:r>
              <a:rPr lang="en-US" baseline="0" dirty="0" err="1"/>
              <a:t>väleille</a:t>
            </a:r>
            <a:endParaRPr lang="en-US" baseline="0" dirty="0"/>
          </a:p>
          <a:p>
            <a:pPr lvl="1"/>
            <a:r>
              <a:rPr lang="fi-FI" baseline="0" dirty="0" err="1"/>
              <a:t>Iptables-persistent</a:t>
            </a:r>
            <a:endParaRPr lang="fi-FI" baseline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2C9E8-4F93-4BC3-93D0-8037DEAB4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85990" y="1351915"/>
            <a:ext cx="4906010" cy="5506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51CA3-C8B6-494A-A159-D825B2FCB4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5563803"/>
            <a:ext cx="5292090" cy="131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55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80C8-E7AC-40E5-9152-79CA3CA00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Kiitos!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41E26-0149-4E94-9A97-8C594BF2A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Kuvahaun tulos haulle mumble logo">
            <a:extLst>
              <a:ext uri="{FF2B5EF4-FFF2-40B4-BE49-F238E27FC236}">
                <a16:creationId xmlns:a16="http://schemas.microsoft.com/office/drawing/2014/main" id="{571E62C2-4554-4AE5-B441-B4EA1AEA5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9812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953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476B14-B55D-4942-89F6-17E22ACE1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69" y="3444146"/>
            <a:ext cx="5800531" cy="3413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BFB36B-09F4-4A64-9DC3-956DA4C5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Laitteiden</a:t>
            </a:r>
            <a:r>
              <a:rPr lang="fi-FI" baseline="0" dirty="0"/>
              <a:t> ja ympäristön valinta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A027C-DD6A-468C-8F93-B70DFA705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5492652" cy="3124201"/>
          </a:xfrm>
        </p:spPr>
        <p:txBody>
          <a:bodyPr>
            <a:normAutofit fontScale="77500" lnSpcReduction="20000"/>
          </a:bodyPr>
          <a:lstStyle/>
          <a:p>
            <a:r>
              <a:rPr lang="fi-FI" dirty="0" err="1">
                <a:solidFill>
                  <a:schemeClr val="bg1"/>
                </a:solidFill>
              </a:rPr>
              <a:t>Raspberry</a:t>
            </a:r>
            <a:r>
              <a:rPr lang="fi-FI" baseline="0" dirty="0">
                <a:solidFill>
                  <a:schemeClr val="bg1"/>
                </a:solidFill>
              </a:rPr>
              <a:t> </a:t>
            </a:r>
            <a:r>
              <a:rPr lang="fi-FI" baseline="0" dirty="0" err="1">
                <a:solidFill>
                  <a:schemeClr val="bg1"/>
                </a:solidFill>
              </a:rPr>
              <a:t>pi</a:t>
            </a:r>
            <a:r>
              <a:rPr lang="fi-FI" baseline="0" dirty="0">
                <a:solidFill>
                  <a:schemeClr val="bg1"/>
                </a:solidFill>
              </a:rPr>
              <a:t> 4</a:t>
            </a:r>
            <a:r>
              <a:rPr lang="en-US" baseline="0" dirty="0">
                <a:solidFill>
                  <a:schemeClr val="bg1"/>
                </a:solidFill>
              </a:rPr>
              <a:t> &gt;  Raspberry pi 3</a:t>
            </a:r>
          </a:p>
          <a:p>
            <a:pPr lvl="1"/>
            <a:r>
              <a:rPr lang="en-US" sz="2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Raspberry Pi 4: CPU and RAM</a:t>
            </a:r>
          </a:p>
          <a:p>
            <a:pPr lvl="2"/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Broadcom BCM2711, Quad-core Cortex-A72 (ARM v8) 64-bit SoC @ 1.5GHz</a:t>
            </a:r>
          </a:p>
          <a:p>
            <a:pPr lvl="2"/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1GB, 2GB, or 4GB LPDDR4-3200 SDRAM (depending on model)</a:t>
            </a:r>
          </a:p>
          <a:p>
            <a:pPr lvl="1"/>
            <a:r>
              <a:rPr lang="en-US" sz="2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Raspberry Pi 3B+: CPU and RAM </a:t>
            </a:r>
          </a:p>
          <a:p>
            <a:pPr lvl="2"/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Broadcom BCM2837B0, Quad-core Cortex-A53 (ARMv8) 64-bit SoC @ 1.4GHz</a:t>
            </a:r>
          </a:p>
          <a:p>
            <a:pPr lvl="2"/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1GB LPDDR2 SDRAM</a:t>
            </a:r>
          </a:p>
        </p:txBody>
      </p:sp>
    </p:spTree>
    <p:extLst>
      <p:ext uri="{BB962C8B-B14F-4D97-AF65-F5344CB8AC3E}">
        <p14:creationId xmlns:p14="http://schemas.microsoft.com/office/powerpoint/2010/main" val="3180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F260-CCB2-4C73-9EF5-D15CB2967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 dirty="0"/>
              <a:t>Alku asennus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0CEE4-FE02-4CFE-8433-347AF8354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dirty="0"/>
              <a:t>Muistikortti</a:t>
            </a:r>
          </a:p>
          <a:p>
            <a:pPr lvl="1"/>
            <a:r>
              <a:rPr lang="fi-FI" dirty="0"/>
              <a:t>Tyhjään</a:t>
            </a:r>
            <a:r>
              <a:rPr lang="fi-FI" baseline="0" dirty="0"/>
              <a:t> muistikorttiin NOOBS paketti </a:t>
            </a:r>
            <a:r>
              <a:rPr lang="fi-FI" baseline="0" dirty="0" err="1"/>
              <a:t>Raspianin</a:t>
            </a:r>
            <a:r>
              <a:rPr lang="fi-FI" baseline="0" dirty="0"/>
              <a:t> asennusta varten</a:t>
            </a:r>
          </a:p>
          <a:p>
            <a:pPr lvl="2"/>
            <a:r>
              <a:rPr lang="fi-FI" baseline="0" dirty="0"/>
              <a:t>Asennus raspin yhteydessä TV-laitteeseen</a:t>
            </a:r>
          </a:p>
          <a:p>
            <a:pPr lvl="2"/>
            <a:r>
              <a:rPr lang="fi-FI" baseline="0" dirty="0"/>
              <a:t>Kieli englanniksi. Näppäimistö ja maa-asetukset suomeksi.</a:t>
            </a:r>
          </a:p>
          <a:p>
            <a:pPr lvl="2"/>
            <a:r>
              <a:rPr lang="fi-FI" baseline="0" dirty="0"/>
              <a:t>Softa ajan tasalle.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E2984FF-D663-48EB-ACB7-F73FACAF7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946" y="3425690"/>
            <a:ext cx="2687053" cy="343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95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C90A1-9AC8-414B-B857-E0F0B1F7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SSH ja IP </a:t>
            </a:r>
            <a:r>
              <a:rPr lang="en-US" dirty="0" err="1"/>
              <a:t>pavelimet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6F5C-D84C-44FC-A075-F76E7B9E8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43710"/>
            <a:ext cx="9905998" cy="3124201"/>
          </a:xfrm>
        </p:spPr>
        <p:txBody>
          <a:bodyPr/>
          <a:lstStyle/>
          <a:p>
            <a:r>
              <a:rPr lang="fi-FI" dirty="0"/>
              <a:t>SSH yhteys </a:t>
            </a:r>
            <a:r>
              <a:rPr lang="fi-FI" dirty="0" err="1"/>
              <a:t>Putty</a:t>
            </a:r>
            <a:r>
              <a:rPr lang="fi-FI" dirty="0"/>
              <a:t> yhteyden luomiseksi</a:t>
            </a:r>
          </a:p>
          <a:p>
            <a:pPr lvl="1"/>
            <a:r>
              <a:rPr lang="fi-FI" dirty="0"/>
              <a:t>Asennus </a:t>
            </a:r>
            <a:r>
              <a:rPr lang="fi-FI" dirty="0" err="1"/>
              <a:t>Puttyllä</a:t>
            </a:r>
            <a:r>
              <a:rPr lang="fi-FI" baseline="0" dirty="0"/>
              <a:t> täysin komentokehotteen varaisesti</a:t>
            </a:r>
          </a:p>
          <a:p>
            <a:pPr lvl="0"/>
            <a:r>
              <a:rPr lang="en-US" dirty="0"/>
              <a:t>IP </a:t>
            </a:r>
            <a:r>
              <a:rPr lang="en-US" dirty="0" err="1"/>
              <a:t>vakioksi</a:t>
            </a:r>
            <a:r>
              <a:rPr lang="en-US" dirty="0"/>
              <a:t>, pois </a:t>
            </a:r>
            <a:r>
              <a:rPr lang="en-US" dirty="0" err="1"/>
              <a:t>DHCP:n</a:t>
            </a:r>
            <a:r>
              <a:rPr lang="en-US" baseline="0" dirty="0"/>
              <a:t> </a:t>
            </a:r>
            <a:r>
              <a:rPr lang="en-US" baseline="0" dirty="0" err="1"/>
              <a:t>alta.</a:t>
            </a:r>
            <a:r>
              <a:rPr lang="en-US" baseline="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B3EED-7475-492B-B000-86CE1A4E89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097020"/>
            <a:ext cx="5292090" cy="2760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A0C578-D21D-4A78-9D27-C3DC4C9D2A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99912" y="4414520"/>
            <a:ext cx="5292090" cy="24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80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F8B4-40D2-47EC-8AEC-687978B2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Aika ja käyttäjäasetukset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BBA79-2BDA-4D44-8D09-77E7D8280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6957558" cy="3124201"/>
          </a:xfrm>
        </p:spPr>
        <p:txBody>
          <a:bodyPr/>
          <a:lstStyle/>
          <a:p>
            <a:r>
              <a:rPr lang="fi-FI" dirty="0"/>
              <a:t>NTP palvelun</a:t>
            </a:r>
            <a:r>
              <a:rPr lang="fi-FI" baseline="0" dirty="0"/>
              <a:t> varmistaminen</a:t>
            </a:r>
          </a:p>
          <a:p>
            <a:r>
              <a:rPr lang="fi-FI" baseline="0" dirty="0" err="1"/>
              <a:t>Root</a:t>
            </a:r>
            <a:r>
              <a:rPr lang="fi-FI" baseline="0" dirty="0"/>
              <a:t> käyttäjän muokkaaminen</a:t>
            </a:r>
          </a:p>
          <a:p>
            <a:r>
              <a:rPr lang="fi-FI" baseline="0" dirty="0"/>
              <a:t>Uuden käyttäjän asettaminen ja </a:t>
            </a:r>
            <a:r>
              <a:rPr lang="fi-FI" baseline="0" dirty="0" err="1"/>
              <a:t>sudo</a:t>
            </a:r>
            <a:r>
              <a:rPr lang="fi-FI" baseline="0" dirty="0"/>
              <a:t> oikeuksien antaminen</a:t>
            </a:r>
          </a:p>
          <a:p>
            <a:r>
              <a:rPr lang="fi-FI" baseline="0" dirty="0" err="1"/>
              <a:t>Hostnamen</a:t>
            </a:r>
            <a:r>
              <a:rPr lang="fi-FI" baseline="0" dirty="0"/>
              <a:t> asettaminen</a:t>
            </a:r>
          </a:p>
          <a:p>
            <a:r>
              <a:rPr lang="fi-FI" baseline="0" dirty="0"/>
              <a:t>SSH avaimen asentaminen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0B260B-3999-48CD-8429-4F594A88F6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5629275"/>
            <a:ext cx="4248150" cy="1228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A479ED-DEE1-4FD2-9007-27BB233D52F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2479" y="0"/>
            <a:ext cx="5759521" cy="998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984621-D01A-4DB7-B3C0-5D88C5BD7BE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24090" y="4962525"/>
            <a:ext cx="4867910" cy="1895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01E6C-EFF8-4FD5-B999-CF88852F412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305040" y="4829175"/>
            <a:ext cx="4886960" cy="133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A7A796-B545-404C-82F3-C956B82E966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181975" y="3305175"/>
            <a:ext cx="40100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3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954FC-C68E-4EB3-8A8F-48122C37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Teamspeak3 ja APT-GET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89CF-2BE8-4E77-8132-FBFBD850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Päivitykset</a:t>
            </a:r>
            <a:r>
              <a:rPr lang="fi-FI" baseline="0" dirty="0"/>
              <a:t> APT-GET </a:t>
            </a:r>
            <a:r>
              <a:rPr lang="fi-FI" baseline="0" dirty="0" err="1"/>
              <a:t>update</a:t>
            </a:r>
            <a:r>
              <a:rPr lang="fi-FI" baseline="0" dirty="0"/>
              <a:t> ja </a:t>
            </a:r>
            <a:r>
              <a:rPr lang="fi-FI" baseline="0" dirty="0" err="1"/>
              <a:t>upgrade</a:t>
            </a:r>
            <a:endParaRPr lang="fi-FI" baseline="0" dirty="0"/>
          </a:p>
          <a:p>
            <a:r>
              <a:rPr lang="fi-FI" dirty="0"/>
              <a:t>Lisätään käyttäjä </a:t>
            </a:r>
            <a:r>
              <a:rPr lang="fi-FI" dirty="0" err="1"/>
              <a:t>teamspeakia</a:t>
            </a:r>
            <a:r>
              <a:rPr lang="fi-FI" dirty="0"/>
              <a:t> varten ja ladataan </a:t>
            </a:r>
            <a:r>
              <a:rPr lang="fi-FI" dirty="0" err="1"/>
              <a:t>teamspeak</a:t>
            </a:r>
            <a:r>
              <a:rPr lang="fi-FI" dirty="0"/>
              <a:t> </a:t>
            </a:r>
            <a:r>
              <a:rPr lang="fi-FI" dirty="0" err="1"/>
              <a:t>wgetillä</a:t>
            </a:r>
            <a:endParaRPr lang="fi-FI" dirty="0"/>
          </a:p>
          <a:p>
            <a:r>
              <a:rPr lang="fi-FI" baseline="0" dirty="0"/>
              <a:t>Asennetaan </a:t>
            </a:r>
            <a:r>
              <a:rPr lang="fi-FI" baseline="0" dirty="0" err="1"/>
              <a:t>teamspeak</a:t>
            </a:r>
            <a:r>
              <a:rPr lang="fi-FI" baseline="0" dirty="0"/>
              <a:t> ja hyväksytään </a:t>
            </a:r>
            <a:r>
              <a:rPr lang="fi-FI" baseline="0" dirty="0" err="1"/>
              <a:t>linsenssiehdot</a:t>
            </a:r>
            <a:r>
              <a:rPr lang="fi-FI" baseline="0" dirty="0"/>
              <a:t> konsolin läpi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B43E2-0F4C-4D77-AB81-A5C8CA3613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5769643"/>
            <a:ext cx="5292090" cy="1076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0D6A4F-C4C5-4C6B-AA35-EBE5A23B85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81950" y="6388100"/>
            <a:ext cx="4210050" cy="209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12C1C4-BC2A-4AFB-9C93-9AE9CACBC5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99910" y="6605938"/>
            <a:ext cx="5292090" cy="240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FE1DC1-F0C0-48A8-959C-A6B8365E8E3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5558506"/>
            <a:ext cx="5292090" cy="183515"/>
          </a:xfrm>
          <a:prstGeom prst="rect">
            <a:avLst/>
          </a:prstGeom>
        </p:spPr>
      </p:pic>
      <p:pic>
        <p:nvPicPr>
          <p:cNvPr id="8" name="Picture 4" descr="Kuvahaun tulos haulle teamspeak logo">
            <a:extLst>
              <a:ext uri="{FF2B5EF4-FFF2-40B4-BE49-F238E27FC236}">
                <a16:creationId xmlns:a16="http://schemas.microsoft.com/office/drawing/2014/main" id="{38359185-4DFE-444B-8840-6F1F626A7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575" y="12032"/>
            <a:ext cx="187642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31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7A2A6-098C-4629-B3D9-916CF6C6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Ongelmat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B4A79-309C-4209-835F-C69D03685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i-FI" baseline="0" dirty="0" err="1"/>
              <a:t>Raspberry</a:t>
            </a:r>
            <a:r>
              <a:rPr lang="fi-FI" baseline="0" dirty="0"/>
              <a:t> </a:t>
            </a:r>
            <a:r>
              <a:rPr lang="fi-FI" baseline="0" dirty="0" err="1"/>
              <a:t>Pi</a:t>
            </a:r>
            <a:r>
              <a:rPr lang="fi-FI" baseline="0" dirty="0"/>
              <a:t> on </a:t>
            </a:r>
            <a:r>
              <a:rPr lang="fi-FI" baseline="0" dirty="0" err="1"/>
              <a:t>ARMCPU:lla</a:t>
            </a:r>
            <a:r>
              <a:rPr lang="fi-FI" baseline="0" dirty="0"/>
              <a:t> varustettu tietokone</a:t>
            </a:r>
          </a:p>
          <a:p>
            <a:r>
              <a:rPr lang="fi-FI" baseline="0" dirty="0" err="1"/>
              <a:t>Teamspeak</a:t>
            </a:r>
            <a:r>
              <a:rPr lang="fi-FI" baseline="0" dirty="0"/>
              <a:t> ei tue </a:t>
            </a:r>
            <a:r>
              <a:rPr lang="fi-FI" baseline="0" dirty="0" err="1"/>
              <a:t>ARMia</a:t>
            </a:r>
            <a:endParaRPr lang="fi-FI" baseline="0" dirty="0"/>
          </a:p>
          <a:p>
            <a:r>
              <a:rPr lang="fi-FI" baseline="0" dirty="0"/>
              <a:t>Pitäisi emuloida x86 tilaa</a:t>
            </a:r>
          </a:p>
          <a:p>
            <a:r>
              <a:rPr lang="fi-FI" baseline="0" dirty="0" err="1"/>
              <a:t>Kernelin</a:t>
            </a:r>
            <a:r>
              <a:rPr lang="fi-FI" baseline="0" dirty="0"/>
              <a:t> asennus</a:t>
            </a:r>
          </a:p>
          <a:p>
            <a:pPr lvl="1"/>
            <a:r>
              <a:rPr lang="fi-FI" baseline="0" dirty="0"/>
              <a:t>Tilan puute</a:t>
            </a:r>
          </a:p>
          <a:p>
            <a:pPr lvl="0"/>
            <a:r>
              <a:rPr lang="fi-FI" baseline="0" dirty="0"/>
              <a:t>Uusi suunnitelma</a:t>
            </a:r>
          </a:p>
          <a:p>
            <a:pPr lvl="1"/>
            <a:r>
              <a:rPr lang="fi-FI" baseline="0" dirty="0" err="1"/>
              <a:t>Mumble-server</a:t>
            </a:r>
            <a:endParaRPr lang="fi-FI" baseline="0" dirty="0"/>
          </a:p>
          <a:p>
            <a:pPr lvl="1"/>
            <a:r>
              <a:rPr lang="fi-FI" baseline="0" dirty="0"/>
              <a:t>Poistetaan </a:t>
            </a:r>
            <a:r>
              <a:rPr lang="fi-FI" baseline="0" dirty="0" err="1"/>
              <a:t>Teamspeakin</a:t>
            </a:r>
            <a:r>
              <a:rPr lang="fi-FI" baseline="0" dirty="0"/>
              <a:t> tiedostot</a:t>
            </a:r>
          </a:p>
        </p:txBody>
      </p:sp>
      <p:pic>
        <p:nvPicPr>
          <p:cNvPr id="4" name="Picture 6" descr="Kuvahaun tulos haulle mumble logo">
            <a:extLst>
              <a:ext uri="{FF2B5EF4-FFF2-40B4-BE49-F238E27FC236}">
                <a16:creationId xmlns:a16="http://schemas.microsoft.com/office/drawing/2014/main" id="{9635214C-7A56-48E6-A60B-CAA66A1F2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295" y="-186532"/>
            <a:ext cx="225570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uvahaun tulos haulle arm cpu">
            <a:extLst>
              <a:ext uri="{FF2B5EF4-FFF2-40B4-BE49-F238E27FC236}">
                <a16:creationId xmlns:a16="http://schemas.microsoft.com/office/drawing/2014/main" id="{8EDF26C4-9E67-43B9-9366-1E03057CE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76530"/>
            <a:ext cx="6096000" cy="368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2EC738-83A6-4621-A688-D38A2668FD1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6105525"/>
            <a:ext cx="36766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8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18514-073E-4CB8-B0A2-4A686795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Mumble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54E46-7ED0-424C-908F-6AC54C062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i-FI" dirty="0" err="1"/>
              <a:t>Apt-get</a:t>
            </a:r>
            <a:r>
              <a:rPr lang="fi-FI" baseline="0" dirty="0"/>
              <a:t> </a:t>
            </a:r>
            <a:r>
              <a:rPr lang="fi-FI" baseline="0" dirty="0" err="1"/>
              <a:t>install</a:t>
            </a:r>
            <a:r>
              <a:rPr lang="fi-FI" baseline="0" dirty="0"/>
              <a:t> </a:t>
            </a:r>
            <a:r>
              <a:rPr lang="fi-FI" baseline="0" dirty="0" err="1"/>
              <a:t>mumble-server</a:t>
            </a:r>
            <a:endParaRPr lang="fi-FI" baseline="0" dirty="0"/>
          </a:p>
          <a:p>
            <a:pPr lvl="1"/>
            <a:r>
              <a:rPr lang="en-US" dirty="0" err="1"/>
              <a:t>Löytyy</a:t>
            </a:r>
            <a:r>
              <a:rPr lang="en-US" dirty="0"/>
              <a:t> </a:t>
            </a:r>
            <a:r>
              <a:rPr lang="en-US" dirty="0" err="1"/>
              <a:t>suoraan</a:t>
            </a:r>
            <a:r>
              <a:rPr lang="en-US" dirty="0"/>
              <a:t> ARM </a:t>
            </a:r>
            <a:r>
              <a:rPr lang="en-US" dirty="0" err="1"/>
              <a:t>tuki</a:t>
            </a:r>
            <a:endParaRPr lang="en-US" dirty="0"/>
          </a:p>
          <a:p>
            <a:pPr lvl="0"/>
            <a:r>
              <a:rPr lang="en-US" dirty="0" err="1"/>
              <a:t>Perus</a:t>
            </a:r>
            <a:r>
              <a:rPr lang="en-US" dirty="0"/>
              <a:t> </a:t>
            </a:r>
            <a:r>
              <a:rPr lang="en-US" dirty="0" err="1"/>
              <a:t>configuraatiot</a:t>
            </a:r>
            <a:endParaRPr lang="en-US" dirty="0"/>
          </a:p>
          <a:p>
            <a:pPr lvl="1"/>
            <a:r>
              <a:rPr lang="en-US" dirty="0" err="1"/>
              <a:t>Automaattinen</a:t>
            </a:r>
            <a:r>
              <a:rPr lang="en-US" dirty="0"/>
              <a:t> </a:t>
            </a:r>
            <a:r>
              <a:rPr lang="en-US" dirty="0" err="1"/>
              <a:t>käynnistys</a:t>
            </a:r>
            <a:endParaRPr lang="en-US" dirty="0"/>
          </a:p>
          <a:p>
            <a:pPr lvl="1"/>
            <a:r>
              <a:rPr lang="en-US" dirty="0" err="1"/>
              <a:t>Korkeempi</a:t>
            </a:r>
            <a:r>
              <a:rPr lang="en-US" dirty="0"/>
              <a:t> </a:t>
            </a:r>
            <a:r>
              <a:rPr lang="en-US" dirty="0" err="1"/>
              <a:t>prioriteetti</a:t>
            </a:r>
            <a:endParaRPr lang="en-US" dirty="0"/>
          </a:p>
          <a:p>
            <a:pPr lvl="1"/>
            <a:r>
              <a:rPr lang="en-US" dirty="0" err="1"/>
              <a:t>SuperUser</a:t>
            </a:r>
            <a:r>
              <a:rPr lang="en-US" dirty="0"/>
              <a:t> </a:t>
            </a:r>
            <a:r>
              <a:rPr lang="en-US" dirty="0" err="1"/>
              <a:t>salasana</a:t>
            </a:r>
            <a:endParaRPr lang="en-US" dirty="0"/>
          </a:p>
          <a:p>
            <a:pPr lvl="0"/>
            <a:r>
              <a:rPr lang="en-US" dirty="0" err="1"/>
              <a:t>Ini-tiedoston</a:t>
            </a:r>
            <a:r>
              <a:rPr lang="en-US" baseline="0" dirty="0"/>
              <a:t> </a:t>
            </a:r>
            <a:r>
              <a:rPr lang="en-US" baseline="0" dirty="0" err="1"/>
              <a:t>muokkaus</a:t>
            </a:r>
            <a:endParaRPr lang="en-US" baseline="0" dirty="0"/>
          </a:p>
          <a:p>
            <a:pPr lvl="1"/>
            <a:r>
              <a:rPr lang="en-US" dirty="0" err="1"/>
              <a:t>Vaihdetaan</a:t>
            </a:r>
            <a:r>
              <a:rPr lang="en-US" dirty="0"/>
              <a:t> </a:t>
            </a:r>
            <a:r>
              <a:rPr lang="en-US" dirty="0" err="1"/>
              <a:t>asetuksia</a:t>
            </a:r>
            <a:r>
              <a:rPr lang="en-US" dirty="0"/>
              <a:t> </a:t>
            </a:r>
            <a:r>
              <a:rPr lang="en-US" dirty="0" err="1"/>
              <a:t>mieluisiksi</a:t>
            </a:r>
            <a:endParaRPr lang="en-US" dirty="0"/>
          </a:p>
          <a:p>
            <a:pPr lvl="1"/>
            <a:r>
              <a:rPr lang="en-US" dirty="0"/>
              <a:t>DoS </a:t>
            </a:r>
            <a:r>
              <a:rPr lang="en-US" dirty="0" err="1"/>
              <a:t>vahvennus</a:t>
            </a:r>
            <a:r>
              <a:rPr lang="en-US" dirty="0"/>
              <a:t> </a:t>
            </a:r>
            <a:r>
              <a:rPr lang="en-US" dirty="0" err="1"/>
              <a:t>käyttöön</a:t>
            </a:r>
            <a:endParaRPr lang="en-US" dirty="0"/>
          </a:p>
          <a:p>
            <a:pPr lvl="1"/>
            <a:r>
              <a:rPr lang="en-US" dirty="0"/>
              <a:t>HTML-</a:t>
            </a:r>
            <a:r>
              <a:rPr lang="en-US" dirty="0" err="1"/>
              <a:t>tuki</a:t>
            </a:r>
            <a:r>
              <a:rPr lang="en-US" baseline="0" dirty="0"/>
              <a:t> </a:t>
            </a:r>
            <a:r>
              <a:rPr lang="en-US" baseline="0" dirty="0" err="1"/>
              <a:t>chatistä</a:t>
            </a:r>
            <a:r>
              <a:rPr lang="en-US" baseline="0" dirty="0"/>
              <a:t> pois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4A5CB-8EB9-4A0E-B937-0A3E1E2C2D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40514" y="2081447"/>
            <a:ext cx="6096000" cy="1588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1FC3E8-7B21-4820-AF24-87DAB565D6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40514" y="3669450"/>
            <a:ext cx="6096000" cy="121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EEFA7-D5E8-476A-BF39-E4DA603795F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40514" y="4872789"/>
            <a:ext cx="6051488" cy="199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11CE-4AF2-4EE7-898A-F2F5C15F0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9208"/>
            <a:ext cx="9905998" cy="1905000"/>
          </a:xfrm>
        </p:spPr>
        <p:txBody>
          <a:bodyPr/>
          <a:lstStyle/>
          <a:p>
            <a:r>
              <a:rPr lang="fi-FI" dirty="0" err="1"/>
              <a:t>Mumble</a:t>
            </a:r>
            <a:r>
              <a:rPr lang="fi-FI" dirty="0"/>
              <a:t> </a:t>
            </a:r>
            <a:r>
              <a:rPr lang="fi-FI" dirty="0" err="1"/>
              <a:t>client</a:t>
            </a:r>
            <a:r>
              <a:rPr lang="fi-FI" dirty="0"/>
              <a:t> asetukset ja reititin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707DB-32F5-4A07-A799-62B51D667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289383"/>
            <a:ext cx="9905998" cy="3124201"/>
          </a:xfrm>
        </p:spPr>
        <p:txBody>
          <a:bodyPr/>
          <a:lstStyle/>
          <a:p>
            <a:r>
              <a:rPr lang="fi-FI" dirty="0"/>
              <a:t>Loput asetukset voidaan suorittaa </a:t>
            </a:r>
            <a:r>
              <a:rPr lang="fi-FI" dirty="0" err="1"/>
              <a:t>client</a:t>
            </a:r>
            <a:r>
              <a:rPr lang="fi-FI" dirty="0"/>
              <a:t> käyttäjänä</a:t>
            </a:r>
          </a:p>
          <a:p>
            <a:pPr lvl="1"/>
            <a:r>
              <a:rPr lang="en-US" dirty="0" err="1"/>
              <a:t>SuperUser</a:t>
            </a:r>
            <a:r>
              <a:rPr lang="en-US" dirty="0"/>
              <a:t> </a:t>
            </a:r>
            <a:r>
              <a:rPr lang="en-US" dirty="0" err="1"/>
              <a:t>voi</a:t>
            </a:r>
            <a:r>
              <a:rPr lang="en-US" dirty="0"/>
              <a:t> </a:t>
            </a:r>
            <a:r>
              <a:rPr lang="en-US" dirty="0" err="1"/>
              <a:t>muokata</a:t>
            </a:r>
            <a:r>
              <a:rPr lang="en-US" dirty="0"/>
              <a:t> vain </a:t>
            </a:r>
            <a:r>
              <a:rPr lang="en-US" dirty="0" err="1"/>
              <a:t>asetuksia</a:t>
            </a:r>
            <a:r>
              <a:rPr lang="en-US" dirty="0"/>
              <a:t>,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käyttää</a:t>
            </a:r>
            <a:r>
              <a:rPr lang="en-US" dirty="0"/>
              <a:t> </a:t>
            </a:r>
            <a:r>
              <a:rPr lang="en-US" dirty="0" err="1"/>
              <a:t>palvelua</a:t>
            </a:r>
            <a:endParaRPr lang="en-US" dirty="0"/>
          </a:p>
          <a:p>
            <a:pPr lvl="2"/>
            <a:r>
              <a:rPr lang="en-US" dirty="0" err="1"/>
              <a:t>Luodaan</a:t>
            </a:r>
            <a:r>
              <a:rPr lang="en-US" dirty="0"/>
              <a:t> </a:t>
            </a:r>
            <a:r>
              <a:rPr lang="en-US" dirty="0" err="1"/>
              <a:t>käyttäjä</a:t>
            </a:r>
            <a:r>
              <a:rPr lang="en-US" dirty="0"/>
              <a:t>, </a:t>
            </a:r>
            <a:r>
              <a:rPr lang="en-US" dirty="0" err="1"/>
              <a:t>jolla</a:t>
            </a:r>
            <a:r>
              <a:rPr lang="en-US" dirty="0"/>
              <a:t> Admin </a:t>
            </a:r>
            <a:r>
              <a:rPr lang="en-US" dirty="0" err="1"/>
              <a:t>oikeudet</a:t>
            </a:r>
            <a:endParaRPr lang="en-US" dirty="0"/>
          </a:p>
          <a:p>
            <a:pPr lvl="0"/>
            <a:r>
              <a:rPr lang="en-US" dirty="0" err="1"/>
              <a:t>Lisätään</a:t>
            </a:r>
            <a:r>
              <a:rPr lang="en-US" dirty="0"/>
              <a:t> </a:t>
            </a:r>
            <a:r>
              <a:rPr lang="en-US" dirty="0" err="1"/>
              <a:t>eri</a:t>
            </a:r>
            <a:r>
              <a:rPr lang="en-US" dirty="0"/>
              <a:t> </a:t>
            </a:r>
            <a:r>
              <a:rPr lang="en-US" dirty="0" err="1"/>
              <a:t>kanavia</a:t>
            </a:r>
            <a:r>
              <a:rPr lang="en-US" dirty="0"/>
              <a:t> </a:t>
            </a:r>
            <a:r>
              <a:rPr lang="en-US" dirty="0" err="1"/>
              <a:t>eri</a:t>
            </a:r>
            <a:r>
              <a:rPr lang="en-US" dirty="0"/>
              <a:t> </a:t>
            </a:r>
            <a:r>
              <a:rPr lang="en-US" dirty="0" err="1"/>
              <a:t>tarkoituksiin</a:t>
            </a:r>
            <a:endParaRPr lang="en-US" dirty="0"/>
          </a:p>
          <a:p>
            <a:r>
              <a:rPr lang="en-US" dirty="0" err="1"/>
              <a:t>Lisätään</a:t>
            </a:r>
            <a:r>
              <a:rPr lang="en-US" dirty="0"/>
              <a:t> </a:t>
            </a:r>
            <a:r>
              <a:rPr lang="en-US" dirty="0" err="1"/>
              <a:t>paikalliselle</a:t>
            </a:r>
            <a:r>
              <a:rPr lang="en-US" dirty="0"/>
              <a:t> </a:t>
            </a:r>
            <a:r>
              <a:rPr lang="en-US" dirty="0" err="1"/>
              <a:t>reitittimelle</a:t>
            </a:r>
            <a:r>
              <a:rPr lang="en-US" dirty="0"/>
              <a:t> </a:t>
            </a:r>
            <a:r>
              <a:rPr lang="en-US" dirty="0" err="1"/>
              <a:t>portti</a:t>
            </a:r>
            <a:r>
              <a:rPr lang="en-US" dirty="0"/>
              <a:t> </a:t>
            </a:r>
            <a:r>
              <a:rPr lang="en-US" dirty="0" err="1"/>
              <a:t>auki</a:t>
            </a:r>
            <a:r>
              <a:rPr lang="en-US" dirty="0"/>
              <a:t> </a:t>
            </a:r>
            <a:r>
              <a:rPr lang="en-US" dirty="0" err="1"/>
              <a:t>liittymistä</a:t>
            </a:r>
            <a:r>
              <a:rPr lang="en-US" dirty="0"/>
              <a:t> </a:t>
            </a:r>
            <a:r>
              <a:rPr lang="en-US" dirty="0" err="1"/>
              <a:t>varten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33418-7A79-4347-A74A-723D8404E9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68182" y="4006516"/>
            <a:ext cx="5123818" cy="2851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91D429-E934-4FB8-991E-45183DC290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4006516"/>
            <a:ext cx="4105562" cy="283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270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116</TotalTime>
  <Words>270</Words>
  <Application>Microsoft Office PowerPoint</Application>
  <PresentationFormat>Widescreen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Mesh</vt:lpstr>
      <vt:lpstr>VoIP - Linux palvelin</vt:lpstr>
      <vt:lpstr>Laitteiden ja ympäristön valinta</vt:lpstr>
      <vt:lpstr>Alku asennus</vt:lpstr>
      <vt:lpstr>SSH ja IP pavelimet</vt:lpstr>
      <vt:lpstr>Aika ja käyttäjäasetukset</vt:lpstr>
      <vt:lpstr>Teamspeak3 ja APT-GET</vt:lpstr>
      <vt:lpstr>Ongelmat</vt:lpstr>
      <vt:lpstr>Mumble</vt:lpstr>
      <vt:lpstr>Mumble client asetukset ja reititin</vt:lpstr>
      <vt:lpstr>IPTables – Palomuuri</vt:lpstr>
      <vt:lpstr>Kiitos!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VoIP - Linux palvelin</dc:title>
  <dc:creator>Ovaska Joonatan</dc:creator>
  <cp:lastModifiedBy>Ovaska Joonatan</cp:lastModifiedBy>
  <cp:revision>10</cp:revision>
  <dcterms:created xsi:type="dcterms:W3CDTF">2019-11-28T13:18:41Z</dcterms:created>
  <dcterms:modified xsi:type="dcterms:W3CDTF">2019-11-28T15:14:52Z</dcterms:modified>
</cp:coreProperties>
</file>